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315" r:id="rId6"/>
    <p:sldId id="308" r:id="rId7"/>
    <p:sldId id="309" r:id="rId8"/>
    <p:sldId id="310" r:id="rId9"/>
    <p:sldId id="311" r:id="rId10"/>
    <p:sldId id="312" r:id="rId11"/>
    <p:sldId id="313" r:id="rId12"/>
    <p:sldId id="314" r:id="rId13"/>
    <p:sldId id="31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Lorem ipsum dolor sit amet, consectetuer adipiscing elit. 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Nunc viverra imperdiet enim. Fusce est. Vivamus a tellus.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Pellentesque habitant morbi tristique senectus et netus.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3"/>
      <dgm:spPr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2F278BF9-E1B2-4A1C-B065-C19A7B904219}" type="pres">
      <dgm:prSet presAssocID="{49225C73-1633-42F1-AB3B-7CB183E5F8B8}" presName="compNode" presStyleCnt="0"/>
      <dgm:spPr/>
    </dgm:pt>
    <dgm:pt modelId="{543C18BC-1989-44B2-9862-C670C61D3452}" type="pres">
      <dgm:prSet presAssocID="{49225C73-1633-42F1-AB3B-7CB183E5F8B8}" presName="iconBgRect" presStyleLbl="bgShp" presStyleIdx="1" presStyleCnt="3"/>
      <dgm:spPr>
        <a:prstGeom prst="ellipse">
          <a:avLst/>
        </a:prstGeom>
      </dgm:spPr>
    </dgm:pt>
    <dgm:pt modelId="{E94F35BC-9C76-400A-BBCA-0032259E2E5A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503A6D04-9ADD-43CC-9847-497CD48F2D11}" type="pres">
      <dgm:prSet presAssocID="{49225C73-1633-42F1-AB3B-7CB183E5F8B8}" presName="spaceRect" presStyleCnt="0"/>
      <dgm:spPr/>
    </dgm:pt>
    <dgm:pt modelId="{20363298-B2A6-463D-A7BE-F9F67404E389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A47947BB-708D-4F7E-B072-3C2E42B34B24}" type="pres">
      <dgm:prSet presAssocID="{9646853A-8964-4519-A5B1-0B7D18B2983D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2" presStyleCnt="3"/>
      <dgm:spPr>
        <a:prstGeom prst="ellipse">
          <a:avLst/>
        </a:prstGeom>
      </dgm:spPr>
    </dgm:pt>
    <dgm:pt modelId="{F09AEBFF-D2D3-4FFF-AD65-C3CEAEEB10F2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BA953D32-2DFF-47FE-AF26-C6B9E63D38DF}" type="presOf" srcId="{49225C73-1633-42F1-AB3B-7CB183E5F8B8}" destId="{20363298-B2A6-463D-A7BE-F9F67404E389}" srcOrd="0" destOrd="0" presId="urn:microsoft.com/office/officeart/2018/5/layout/IconLeafLabelList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B0B5B21A-5ADD-4500-9A67-9B26AF543EBA}" type="presParOf" srcId="{B6056BFB-47D7-4C5F-BA11-2CB63C56A52D}" destId="{2F278BF9-E1B2-4A1C-B065-C19A7B904219}" srcOrd="2" destOrd="0" presId="urn:microsoft.com/office/officeart/2018/5/layout/IconLeafLabelList"/>
    <dgm:cxn modelId="{11FEAF2C-54F7-4E9C-A1D6-5FA0BF7F3665}" type="presParOf" srcId="{2F278BF9-E1B2-4A1C-B065-C19A7B904219}" destId="{543C18BC-1989-44B2-9862-C670C61D3452}" srcOrd="0" destOrd="0" presId="urn:microsoft.com/office/officeart/2018/5/layout/IconLeafLabelList"/>
    <dgm:cxn modelId="{92C17ECB-A80D-4A0E-95CF-40A53D32275F}" type="presParOf" srcId="{2F278BF9-E1B2-4A1C-B065-C19A7B904219}" destId="{E94F35BC-9C76-400A-BBCA-0032259E2E5A}" srcOrd="1" destOrd="0" presId="urn:microsoft.com/office/officeart/2018/5/layout/IconLeafLabelList"/>
    <dgm:cxn modelId="{54E5AE33-4BE6-44E7-871B-1103A0BA7A56}" type="presParOf" srcId="{2F278BF9-E1B2-4A1C-B065-C19A7B904219}" destId="{503A6D04-9ADD-43CC-9847-497CD48F2D11}" srcOrd="2" destOrd="0" presId="urn:microsoft.com/office/officeart/2018/5/layout/IconLeafLabelList"/>
    <dgm:cxn modelId="{3575FCA0-4FCE-460A-8D84-2C767D311A20}" type="presParOf" srcId="{2F278BF9-E1B2-4A1C-B065-C19A7B904219}" destId="{20363298-B2A6-463D-A7BE-F9F67404E389}" srcOrd="3" destOrd="0" presId="urn:microsoft.com/office/officeart/2018/5/layout/IconLeafLabelList"/>
    <dgm:cxn modelId="{4FD22448-C17B-4C43-BAB3-A0B7AA9BCE0D}" type="presParOf" srcId="{B6056BFB-47D7-4C5F-BA11-2CB63C56A52D}" destId="{A47947BB-708D-4F7E-B072-3C2E42B34B24}" srcOrd="3" destOrd="0" presId="urn:microsoft.com/office/officeart/2018/5/layout/IconLeafLabelList"/>
    <dgm:cxn modelId="{75E30F4F-0E76-457B-9D4F-CDE27C2F7F77}" type="presParOf" srcId="{B6056BFB-47D7-4C5F-BA11-2CB63C56A52D}" destId="{BDCD0AC9-D564-4025-AD8A-36664A6CBE31}" srcOrd="4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Lorem ipsum dolor sit amet, consectetuer adipiscing elit. </a:t>
          </a:r>
        </a:p>
      </dsp:txBody>
      <dsp:txXfrm>
        <a:off x="35606" y="2725540"/>
        <a:ext cx="2981250" cy="720000"/>
      </dsp:txXfrm>
    </dsp:sp>
    <dsp:sp modelId="{543C18BC-1989-44B2-9862-C670C61D3452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F35BC-9C76-400A-BBCA-0032259E2E5A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63298-B2A6-463D-A7BE-F9F67404E389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Nunc viverra imperdiet enim. Fusce est. Vivamus a tellus.</a:t>
          </a:r>
        </a:p>
      </dsp:txBody>
      <dsp:txXfrm>
        <a:off x="3538574" y="2725540"/>
        <a:ext cx="2981250" cy="720000"/>
      </dsp:txXfrm>
    </dsp:sp>
    <dsp:sp modelId="{5BDDFF18-9AEC-4E5E-B9AA-33D86F01A63E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Pellentesque habitant morbi tristique senectus et netus.</a:t>
          </a:r>
        </a:p>
      </dsp:txBody>
      <dsp:txXfrm>
        <a:off x="7041543" y="2725540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6/28/2022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6/28/2022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6/28/2022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6/28/2022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6/28/2022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6/28/2022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rmAutofit/>
          </a:bodyPr>
          <a:lstStyle/>
          <a:p>
            <a:r>
              <a:rPr lang="en-US" dirty="0"/>
              <a:t>Title Lorem Ipsum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/>
          </a:bodyPr>
          <a:lstStyle/>
          <a:p>
            <a:r>
              <a:rPr lang="en-US" dirty="0"/>
              <a:t>Sit Dolor Amet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A8D33-38F9-DCDF-0066-EB8745F5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15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CFBA06-0D16-476C-F639-63BD212F67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1750" y="2108200"/>
            <a:ext cx="8768825" cy="3760788"/>
          </a:xfrm>
        </p:spPr>
      </p:pic>
    </p:spTree>
    <p:extLst>
      <p:ext uri="{BB962C8B-B14F-4D97-AF65-F5344CB8AC3E}">
        <p14:creationId xmlns:p14="http://schemas.microsoft.com/office/powerpoint/2010/main" val="1118199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2BDF2-D62F-402F-8AC8-9405485FB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E8762-5C02-6955-0EEE-F6A10777F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150"/>
          </a:p>
        </p:txBody>
      </p:sp>
      <p:pic>
        <p:nvPicPr>
          <p:cNvPr id="1026" name="Picture 2" descr="Introduction To Building ASP.NET Core And Angular Web Application">
            <a:extLst>
              <a:ext uri="{FF2B5EF4-FFF2-40B4-BE49-F238E27FC236}">
                <a16:creationId xmlns:a16="http://schemas.microsoft.com/office/drawing/2014/main" id="{395A6D22-E56B-F2AF-BF85-DE06A1A88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998" y="2734521"/>
            <a:ext cx="3890963" cy="125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3661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Title Lorem Ipsum </a:t>
            </a:r>
          </a:p>
        </p:txBody>
      </p:sp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3721020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A214661-C5F4-1096-EDF2-51E11D2FD2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9837" y="780680"/>
            <a:ext cx="6992326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22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17432-0ACB-B3FE-4D91-93BFFCA3F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B958A-769A-1BB5-735B-A7CA48F0E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15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DC56C5-723F-F0B0-82D3-3C34F4DC7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236"/>
            <a:ext cx="12192000" cy="593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67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053E3-90D2-2CB3-0B20-66609D2B0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4670D-B3D8-8410-4D9E-9977EACE5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1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DCF9A1-7D17-0EA0-8AFF-2E337F8DA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7906"/>
            <a:ext cx="12192000" cy="592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27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DBB15-3F48-F0F5-84FE-7E724B07B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5D73D-ADDC-E3B1-2A57-E09635B0B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15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AC0FD6-BF5D-A4E9-CC2B-FD5F4A24E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546" y="2190577"/>
            <a:ext cx="9192908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9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1D618-6F74-D5B8-2502-AC3456587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77836-D90A-0526-37C0-8EBEB18C0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15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B8FEB7-2F4D-EB22-848C-05F3779C1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5033"/>
            <a:ext cx="12192000" cy="596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81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0E170-9A54-FF3B-F579-8D7E05B9A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15A56-08D9-7042-66C4-DC220B95F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15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FD6FD3-88AA-FCE1-EDDC-4875C5E8B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2012"/>
            <a:ext cx="12192000" cy="505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500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0B161-4186-094C-4C0F-3E47FE46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349CB-F160-5A5A-0E07-FFDE8C3A6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1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0CCDE-07BF-2DDC-E8A3-27782D82D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3848"/>
            <a:ext cx="12192000" cy="591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3229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2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{5C07F98D-E44D-49CD-887A-620B80E89AC4}tf11437505_win32</Template>
  <TotalTime>151</TotalTime>
  <Words>39</Words>
  <Application>Microsoft Office PowerPoint</Application>
  <PresentationFormat>Widescreen</PresentationFormat>
  <Paragraphs>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Georgia Pro Cond Light</vt:lpstr>
      <vt:lpstr>Speak Pro</vt:lpstr>
      <vt:lpstr>RetrospectVTI</vt:lpstr>
      <vt:lpstr>Title Lorem Ipsum</vt:lpstr>
      <vt:lpstr>PowerPoint Presentation</vt:lpstr>
      <vt:lpstr>Title Lorem Ipsum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DR?GHICI A.M. BOGDAN</dc:creator>
  <cp:lastModifiedBy>DR?GHICI A.M. BOGDAN</cp:lastModifiedBy>
  <cp:revision>1</cp:revision>
  <dcterms:created xsi:type="dcterms:W3CDTF">2022-06-28T17:59:42Z</dcterms:created>
  <dcterms:modified xsi:type="dcterms:W3CDTF">2022-06-28T20:31:13Z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